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6" r:id="rId9"/>
    <p:sldId id="260" r:id="rId10"/>
    <p:sldId id="267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C5BF"/>
    <a:srgbClr val="2F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4cc07d97c18109c" providerId="LiveId" clId="{319C30D7-2EF7-467D-A97E-1BB15AD20F6A}"/>
    <pc:docChg chg="modSld sldOrd">
      <pc:chgData name="" userId="f4cc07d97c18109c" providerId="LiveId" clId="{319C30D7-2EF7-467D-A97E-1BB15AD20F6A}" dt="2018-04-17T17:40:44.701" v="2"/>
      <pc:docMkLst>
        <pc:docMk/>
      </pc:docMkLst>
      <pc:sldChg chg="ord">
        <pc:chgData name="" userId="f4cc07d97c18109c" providerId="LiveId" clId="{319C30D7-2EF7-467D-A97E-1BB15AD20F6A}" dt="2018-04-17T17:40:44.701" v="2"/>
        <pc:sldMkLst>
          <pc:docMk/>
          <pc:sldMk cId="2132857695" sldId="260"/>
        </pc:sldMkLst>
      </pc:sldChg>
    </pc:docChg>
  </pc:docChgLst>
  <pc:docChgLst>
    <pc:chgData name="Stephanie Nunley" userId="f4cc07d97c18109c" providerId="LiveId" clId="{90C43D27-AD61-4257-99A9-4AE9F8826643}"/>
    <pc:docChg chg="undo custSel modSld">
      <pc:chgData name="Stephanie Nunley" userId="f4cc07d97c18109c" providerId="LiveId" clId="{90C43D27-AD61-4257-99A9-4AE9F8826643}" dt="2018-04-17T18:40:57.918" v="15" actId="1076"/>
      <pc:docMkLst>
        <pc:docMk/>
      </pc:docMkLst>
      <pc:sldChg chg="addSp delSp modSp">
        <pc:chgData name="Stephanie Nunley" userId="f4cc07d97c18109c" providerId="LiveId" clId="{90C43D27-AD61-4257-99A9-4AE9F8826643}" dt="2018-04-17T18:40:57.918" v="15" actId="1076"/>
        <pc:sldMkLst>
          <pc:docMk/>
          <pc:sldMk cId="3724994709" sldId="267"/>
        </pc:sldMkLst>
        <pc:spChg chg="mod">
          <ac:chgData name="Stephanie Nunley" userId="f4cc07d97c18109c" providerId="LiveId" clId="{90C43D27-AD61-4257-99A9-4AE9F8826643}" dt="2018-04-17T18:40:57.918" v="15" actId="1076"/>
          <ac:spMkLst>
            <pc:docMk/>
            <pc:sldMk cId="3724994709" sldId="267"/>
            <ac:spMk id="2" creationId="{214C5658-4240-43D1-8A01-0581015FD166}"/>
          </ac:spMkLst>
        </pc:spChg>
        <pc:spChg chg="del">
          <ac:chgData name="Stephanie Nunley" userId="f4cc07d97c18109c" providerId="LiveId" clId="{90C43D27-AD61-4257-99A9-4AE9F8826643}" dt="2018-04-17T18:39:26.080" v="0" actId="478"/>
          <ac:spMkLst>
            <pc:docMk/>
            <pc:sldMk cId="3724994709" sldId="267"/>
            <ac:spMk id="3" creationId="{DB7B683B-63B2-4007-8D8F-11C83C4F53A9}"/>
          </ac:spMkLst>
        </pc:spChg>
        <pc:picChg chg="add del mod">
          <ac:chgData name="Stephanie Nunley" userId="f4cc07d97c18109c" providerId="LiveId" clId="{90C43D27-AD61-4257-99A9-4AE9F8826643}" dt="2018-04-17T18:40:10.491" v="6" actId="931"/>
          <ac:picMkLst>
            <pc:docMk/>
            <pc:sldMk cId="3724994709" sldId="267"/>
            <ac:picMk id="5" creationId="{2288BCB0-BA91-420D-BFB8-4059593107B0}"/>
          </ac:picMkLst>
        </pc:picChg>
        <pc:picChg chg="add del mod">
          <ac:chgData name="Stephanie Nunley" userId="f4cc07d97c18109c" providerId="LiveId" clId="{90C43D27-AD61-4257-99A9-4AE9F8826643}" dt="2018-04-17T18:40:10.491" v="6" actId="931"/>
          <ac:picMkLst>
            <pc:docMk/>
            <pc:sldMk cId="3724994709" sldId="267"/>
            <ac:picMk id="7" creationId="{2C4FBF3E-0974-425A-91F2-824A0C5B0D27}"/>
          </ac:picMkLst>
        </pc:picChg>
        <pc:picChg chg="add del mod">
          <ac:chgData name="Stephanie Nunley" userId="f4cc07d97c18109c" providerId="LiveId" clId="{90C43D27-AD61-4257-99A9-4AE9F8826643}" dt="2018-04-17T18:40:10.491" v="6" actId="931"/>
          <ac:picMkLst>
            <pc:docMk/>
            <pc:sldMk cId="3724994709" sldId="267"/>
            <ac:picMk id="9" creationId="{9BF6523D-F7AA-44A0-B7AC-0961383BEFF2}"/>
          </ac:picMkLst>
        </pc:picChg>
        <pc:picChg chg="add mod">
          <ac:chgData name="Stephanie Nunley" userId="f4cc07d97c18109c" providerId="LiveId" clId="{90C43D27-AD61-4257-99A9-4AE9F8826643}" dt="2018-04-17T18:40:54.367" v="14" actId="1076"/>
          <ac:picMkLst>
            <pc:docMk/>
            <pc:sldMk cId="3724994709" sldId="267"/>
            <ac:picMk id="11" creationId="{2A4BB777-960C-4C35-93A0-6B5E6E3FB580}"/>
          </ac:picMkLst>
        </pc:picChg>
        <pc:picChg chg="add mod">
          <ac:chgData name="Stephanie Nunley" userId="f4cc07d97c18109c" providerId="LiveId" clId="{90C43D27-AD61-4257-99A9-4AE9F8826643}" dt="2018-04-17T18:40:47.953" v="12" actId="1076"/>
          <ac:picMkLst>
            <pc:docMk/>
            <pc:sldMk cId="3724994709" sldId="267"/>
            <ac:picMk id="13" creationId="{F79C8B8C-05D7-4E54-B405-C535F71B0B74}"/>
          </ac:picMkLst>
        </pc:picChg>
        <pc:picChg chg="add mod">
          <ac:chgData name="Stephanie Nunley" userId="f4cc07d97c18109c" providerId="LiveId" clId="{90C43D27-AD61-4257-99A9-4AE9F8826643}" dt="2018-04-17T18:40:40.754" v="10" actId="1076"/>
          <ac:picMkLst>
            <pc:docMk/>
            <pc:sldMk cId="3724994709" sldId="267"/>
            <ac:picMk id="15" creationId="{89ED1485-06BD-4360-A3BB-1EB6BC6B49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5E94-8273-49BF-85B2-E246AFCF9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79A59-D833-42EE-A822-99305EDB5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2BF4C-1941-441E-8F93-84ED7961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89550-EA85-4CCE-AF80-A98CB124A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A3E42-A4F1-4D77-9707-F08B7161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6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6F86-FD5A-455F-A1D1-4B2EF558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86896-39FF-444C-B454-F47EA7753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5C69-82D5-4202-BD5F-72E607C2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534F5-65B1-4A9C-9930-4F2EB8C6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E7E0-84A4-4FE9-8C9E-7D637B32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C964A-1564-45B8-88CB-DA7F5BFD2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735EE-FD5C-4AC3-A519-1C87078FE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3B12F-CEB4-4E00-AE91-7F9298EB5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1BB31-EAC7-40ED-BC5B-0BF69C91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AEBE5-6A22-4C7B-B3B1-5A631142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9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E3E0-73FF-4D5E-85DB-6717C80B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BE9D-F127-44DD-8B85-B88C7926F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E44B1-EE8C-487F-B795-FF4A3504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98E9-7FE2-4A94-88E2-656FB51F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F3068-A3AF-45A2-AFCE-2357EC67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2589-D978-485A-91C6-6E92C207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6E59B-1265-4C6E-8D5D-0681F6E7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EA44F-D8CE-4DB5-BB00-2C8F16A3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1B54E-95BC-460B-BC75-E922C2C2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D7AC-DE98-4251-8939-1E84F46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8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E02-D3E2-4DC1-8542-A95D6DD4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5006A-511E-442C-8ED9-6E7A0A440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4FC0D-57A5-42B8-A00F-E82A20975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5F995-4841-4465-8F7A-03E6EB00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16F64-0C55-49E0-B9F8-85B73353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5EB83-D5DF-4C4F-9EF6-7842DA77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B648-19E8-4116-8B15-77D55291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0E747-C19D-41C9-833E-A64A995E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F3CA2-C4AB-4412-AAD1-7DB0EA007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AF145-F634-42BF-9E4F-65FA9A7F9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4E7D6-9C86-41C7-A480-57171C903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FF536E-D888-4550-8C5A-1F9FCF1B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79775-F850-4650-8CD4-5D36E6A3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9CA66-F5B5-4C86-91B8-823BC248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5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DD6A-32C5-4436-AC4C-24B9DA91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5AC8D-C229-4BDD-AC8B-34E70882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E866A-ED85-41A5-A77D-046463E7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AEA52-93A8-485C-A207-1EAB9B67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BF2F0-F117-4338-ACFF-556ABC13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7A993-60BF-49AF-A866-269F1FE2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EC2EE-6146-44DD-83A6-23DB9F28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1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80C9-D71A-4499-8A65-057DA095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FF08-7930-4717-9825-552781E9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690B9-EB39-482A-ACD9-F60470649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5D57A-38C8-449E-9F68-4367DB2A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30532-02C3-4D3B-A21E-BDCE9C78E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DCE7B-7804-459C-B29D-62697C69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8A5E-6AE8-49A0-83D0-75537930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C85E3-5B32-40E8-91BB-337F40E31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C34C3-A6CD-41AB-97A0-C3333929F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DC94C-B42D-43AC-8FBF-B267DE00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4F7D3-2109-42DF-AAC4-8CD6EF30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BFAA9-BFFB-49DB-AD52-6BA6A8EE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26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4E8D1-DCB4-4EAB-A4C4-35CB38FB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5AEA4-73F3-46B8-97C9-96723419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FF09E-AFB0-42A4-BDEB-7BA2084A5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22DF-FECA-4198-98F7-BCCB0F23E906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172BF-F337-4D2A-A8D1-A9586BE38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AEC41-0A75-41FE-891C-0DCC044B8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70207-A46F-40BB-A870-6FED8CC5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4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codycass1.wixsite.com/videogig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5F8-3DF6-4868-991D-B5CDA9E2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24" y="1613796"/>
            <a:ext cx="5559552" cy="1861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651C7E-0449-4BC4-B9F9-4EAC9948F1F4}"/>
              </a:ext>
            </a:extLst>
          </p:cNvPr>
          <p:cNvSpPr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 5				Cody Cass | Stephanie Nunley | Jonathan Terry</a:t>
            </a:r>
            <a:r>
              <a:rPr lang="en-US" sz="5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155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C5658-4240-43D1-8A01-0581015FD166}"/>
              </a:ext>
            </a:extLst>
          </p:cNvPr>
          <p:cNvSpPr/>
          <p:nvPr/>
        </p:nvSpPr>
        <p:spPr>
          <a:xfrm>
            <a:off x="2999271" y="395975"/>
            <a:ext cx="296848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n w="0"/>
                <a:solidFill>
                  <a:prstClr val="white">
                    <a:lumMod val="9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Timeline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>
                  <a:lumMod val="9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4BB777-960C-4C35-93A0-6B5E6E3F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" y="1391673"/>
            <a:ext cx="7687748" cy="3791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C8B8C-05D7-4E54-B405-C535F71B0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4739"/>
            <a:ext cx="12192000" cy="13784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D1485-06BD-4360-A3BB-1EB6BC6B4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294" y="419444"/>
            <a:ext cx="492511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9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14" y="1046231"/>
            <a:ext cx="6077798" cy="5630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E25F02-C4F8-4483-BCA9-74B9ADC3777F}"/>
              </a:ext>
            </a:extLst>
          </p:cNvPr>
          <p:cNvSpPr/>
          <p:nvPr/>
        </p:nvSpPr>
        <p:spPr>
          <a:xfrm>
            <a:off x="5013245" y="0"/>
            <a:ext cx="218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0479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5F8-3DF6-4868-991D-B5CDA9E2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224" y="74246"/>
            <a:ext cx="5559552" cy="1861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651C7E-0449-4BC4-B9F9-4EAC9948F1F4}"/>
              </a:ext>
            </a:extLst>
          </p:cNvPr>
          <p:cNvSpPr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 5				Cody Cass | Stephanie Nunley | Jonathan Terry</a:t>
            </a:r>
            <a:r>
              <a:rPr lang="en-US" sz="5400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67C59-ECD5-45A0-A383-41306727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27" y="3344974"/>
            <a:ext cx="4521945" cy="2776490"/>
          </a:xfrm>
          <a:prstGeom prst="rect">
            <a:avLst/>
          </a:prstGeom>
          <a:effectLst>
            <a:outerShdw blurRad="558800" algn="ctr" rotWithShape="0">
              <a:schemeClr val="tx1"/>
            </a:outerShdw>
            <a:softEdge rad="50800"/>
          </a:effectLst>
        </p:spPr>
      </p:pic>
      <p:pic>
        <p:nvPicPr>
          <p:cNvPr id="1030" name="Picture 6" descr="https://static.wixstatic.com/media/05e3dc_bf5b0e4b870c40619a465e9f429aa899.png/v1/fill/w_1166,h_12,al_c,usm_0.66_1.00_0.01/05e3dc_bf5b0e4b870c40619a465e9f429aa899.png">
            <a:extLst>
              <a:ext uri="{FF2B5EF4-FFF2-40B4-BE49-F238E27FC236}">
                <a16:creationId xmlns:a16="http://schemas.microsoft.com/office/drawing/2014/main" id="{F894DF90-5DBA-4AFC-8F11-26D36DBA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395227"/>
            <a:ext cx="1110615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tatic.wixstatic.com/media/05e3dc_bf5b0e4b870c40619a465e9f429aa899.png/v1/fill/w_1166,h_12,al_c,usm_0.66_1.00_0.01/05e3dc_bf5b0e4b870c40619a465e9f429aa899.png">
            <a:extLst>
              <a:ext uri="{FF2B5EF4-FFF2-40B4-BE49-F238E27FC236}">
                <a16:creationId xmlns:a16="http://schemas.microsoft.com/office/drawing/2014/main" id="{6CBF58EF-75AF-47FA-BC89-9FACD263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740893"/>
            <a:ext cx="1110615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wixstatic.com/media/05e3dc_5b5cbe7295344815a45a310cc3d26942.png/v1/fill/w_68,h_59,al_c,usm_0.66_1.00_0.01/05e3dc_5b5cbe7295344815a45a310cc3d26942.png">
            <a:hlinkClick r:id="rId5"/>
            <a:extLst>
              <a:ext uri="{FF2B5EF4-FFF2-40B4-BE49-F238E27FC236}">
                <a16:creationId xmlns:a16="http://schemas.microsoft.com/office/drawing/2014/main" id="{E0540E01-74FE-43AE-A4BD-379AFCF7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72150" y="2359351"/>
            <a:ext cx="6477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52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1F5F8-3DF6-4868-991D-B5CDA9E2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7" y="201993"/>
            <a:ext cx="4267200" cy="14287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AAD5DA-2D41-418D-A506-7E85713F928F}"/>
              </a:ext>
            </a:extLst>
          </p:cNvPr>
          <p:cNvSpPr/>
          <p:nvPr/>
        </p:nvSpPr>
        <p:spPr>
          <a:xfrm>
            <a:off x="3831562" y="2175928"/>
            <a:ext cx="45288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What is our mission?</a:t>
            </a:r>
            <a:endParaRPr lang="en-US" sz="4000" b="0" cap="none" spc="0" dirty="0">
              <a:ln w="0"/>
              <a:solidFill>
                <a:schemeClr val="bg1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95D714-9EDD-4B31-8C4F-A836A482E15A}"/>
              </a:ext>
            </a:extLst>
          </p:cNvPr>
          <p:cNvSpPr/>
          <p:nvPr/>
        </p:nvSpPr>
        <p:spPr>
          <a:xfrm>
            <a:off x="1850571" y="3429000"/>
            <a:ext cx="849085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Connect services between multiple artist types:</a:t>
            </a:r>
          </a:p>
          <a:p>
            <a:pPr algn="ctr"/>
            <a:r>
              <a:rPr lang="en-US" sz="20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Musicians | Photographers | Videographers | Graphic Designers | Management</a:t>
            </a:r>
          </a:p>
          <a:p>
            <a:pPr algn="ctr"/>
            <a:endParaRPr lang="en-US" sz="2000" dirty="0">
              <a:ln w="0"/>
              <a:solidFill>
                <a:srgbClr val="A8C5B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achieve this by hosting services on a hub platform so that users</a:t>
            </a:r>
          </a:p>
          <a:p>
            <a:pPr algn="ctr"/>
            <a:r>
              <a:rPr lang="en-US" sz="2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 able to have a “One Stop Shop” experience.</a:t>
            </a:r>
          </a:p>
          <a:p>
            <a:pPr algn="ctr"/>
            <a:endParaRPr lang="en-US" sz="28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37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CA6D00-A837-489E-A676-91492A5166EF}"/>
              </a:ext>
            </a:extLst>
          </p:cNvPr>
          <p:cNvSpPr/>
          <p:nvPr/>
        </p:nvSpPr>
        <p:spPr>
          <a:xfrm>
            <a:off x="2563558" y="550707"/>
            <a:ext cx="70648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does this work for the user?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4A0E5-A2C9-4D30-ABB6-832D7B6B2BB2}"/>
              </a:ext>
            </a:extLst>
          </p:cNvPr>
          <p:cNvSpPr/>
          <p:nvPr/>
        </p:nvSpPr>
        <p:spPr>
          <a:xfrm>
            <a:off x="3985338" y="1413847"/>
            <a:ext cx="3934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Sign Up Via Email or Create a User ID -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E418C-EDDE-4434-A203-FC459F1CA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6" y="1783179"/>
            <a:ext cx="4581525" cy="647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6B8C6F-8EDD-4A37-A3D3-AEA8A94DDF7B}"/>
              </a:ext>
            </a:extLst>
          </p:cNvPr>
          <p:cNvSpPr/>
          <p:nvPr/>
        </p:nvSpPr>
        <p:spPr>
          <a:xfrm>
            <a:off x="2504747" y="2615545"/>
            <a:ext cx="6895670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Choose User Type:</a:t>
            </a:r>
          </a:p>
          <a:p>
            <a:pPr algn="ctr"/>
            <a:r>
              <a:rPr lang="en-US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Musician | Manager | Photographer | Videographer | Graphic Designer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48659B-0735-4AF1-8AF0-08AB7297B909}"/>
              </a:ext>
            </a:extLst>
          </p:cNvPr>
          <p:cNvSpPr/>
          <p:nvPr/>
        </p:nvSpPr>
        <p:spPr>
          <a:xfrm>
            <a:off x="4493778" y="3506365"/>
            <a:ext cx="29175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Bio:</a:t>
            </a:r>
          </a:p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Professional Content:</a:t>
            </a:r>
          </a:p>
          <a:p>
            <a:pPr algn="ctr"/>
            <a:r>
              <a:rPr lang="en-US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| Videos | Photos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F97F25-F23C-4276-A999-E788EC1BD198}"/>
              </a:ext>
            </a:extLst>
          </p:cNvPr>
          <p:cNvSpPr/>
          <p:nvPr/>
        </p:nvSpPr>
        <p:spPr>
          <a:xfrm>
            <a:off x="4560535" y="4653805"/>
            <a:ext cx="278409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Services Offered:</a:t>
            </a:r>
          </a:p>
          <a:p>
            <a:pPr algn="ctr"/>
            <a:r>
              <a:rPr lang="en-US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 | Availability | Travel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9095EF-4638-4BC6-BD70-A1CA34F09AA6}"/>
              </a:ext>
            </a:extLst>
          </p:cNvPr>
          <p:cNvSpPr/>
          <p:nvPr/>
        </p:nvSpPr>
        <p:spPr>
          <a:xfrm>
            <a:off x="3605169" y="5711990"/>
            <a:ext cx="4694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Personal Information Within Profile</a:t>
            </a:r>
          </a:p>
        </p:txBody>
      </p:sp>
    </p:spTree>
    <p:extLst>
      <p:ext uri="{BB962C8B-B14F-4D97-AF65-F5344CB8AC3E}">
        <p14:creationId xmlns:p14="http://schemas.microsoft.com/office/powerpoint/2010/main" val="19504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09233-C0D8-4E21-9582-DBFB428E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0" y="5303385"/>
            <a:ext cx="12046740" cy="1554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A9DDBA-B9B5-4F66-88DD-10F298AE545F}"/>
              </a:ext>
            </a:extLst>
          </p:cNvPr>
          <p:cNvSpPr/>
          <p:nvPr/>
        </p:nvSpPr>
        <p:spPr>
          <a:xfrm>
            <a:off x="3140831" y="653343"/>
            <a:ext cx="59103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UPGRADE PACKAGE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19B025-723B-400E-913C-86734932C715}"/>
              </a:ext>
            </a:extLst>
          </p:cNvPr>
          <p:cNvSpPr/>
          <p:nvPr/>
        </p:nvSpPr>
        <p:spPr>
          <a:xfrm>
            <a:off x="1127973" y="1576673"/>
            <a:ext cx="993605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store more content and grants access to BADGES</a:t>
            </a:r>
          </a:p>
          <a:p>
            <a:pPr algn="ctr"/>
            <a:r>
              <a:rPr lang="en-US" sz="28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the ability to be ranked and showcased based on TAGS </a:t>
            </a:r>
            <a:endParaRPr lang="en-US" sz="2800" b="0" cap="none" spc="0" dirty="0">
              <a:ln w="0"/>
              <a:solidFill>
                <a:srgbClr val="A8C5B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EB542-7899-4B66-A4BA-77F7485A9C87}"/>
              </a:ext>
            </a:extLst>
          </p:cNvPr>
          <p:cNvSpPr/>
          <p:nvPr/>
        </p:nvSpPr>
        <p:spPr>
          <a:xfrm>
            <a:off x="4861848" y="2737180"/>
            <a:ext cx="2468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0298C-4730-491A-A3C6-449618037527}"/>
              </a:ext>
            </a:extLst>
          </p:cNvPr>
          <p:cNvSpPr/>
          <p:nvPr/>
        </p:nvSpPr>
        <p:spPr>
          <a:xfrm>
            <a:off x="1965509" y="3455893"/>
            <a:ext cx="826097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BADGES to increase ranking on the Charts</a:t>
            </a:r>
          </a:p>
          <a:p>
            <a:pPr algn="ctr"/>
            <a:r>
              <a:rPr lang="en-US" sz="28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 can search Top Users by BADGE/TAG rankings</a:t>
            </a:r>
            <a:endParaRPr lang="en-US" sz="2800" b="0" cap="none" spc="0" dirty="0">
              <a:ln w="0"/>
              <a:solidFill>
                <a:srgbClr val="A8C5B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04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FF546B-6800-425E-B08F-96D3F50B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46" y="371400"/>
            <a:ext cx="10932188" cy="611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0780AB-AD24-47FB-AD77-59A1EFAFC30A}"/>
              </a:ext>
            </a:extLst>
          </p:cNvPr>
          <p:cNvSpPr/>
          <p:nvPr/>
        </p:nvSpPr>
        <p:spPr>
          <a:xfrm>
            <a:off x="6902422" y="4282751"/>
            <a:ext cx="451971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chemeClr val="tx1"/>
                  </a:solidFill>
                </a:ln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FLOW CHART</a:t>
            </a:r>
          </a:p>
        </p:txBody>
      </p:sp>
    </p:spTree>
    <p:extLst>
      <p:ext uri="{BB962C8B-B14F-4D97-AF65-F5344CB8AC3E}">
        <p14:creationId xmlns:p14="http://schemas.microsoft.com/office/powerpoint/2010/main" val="196849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C5658-4240-43D1-8A01-0581015FD166}"/>
              </a:ext>
            </a:extLst>
          </p:cNvPr>
          <p:cNvSpPr/>
          <p:nvPr/>
        </p:nvSpPr>
        <p:spPr>
          <a:xfrm>
            <a:off x="3575833" y="419444"/>
            <a:ext cx="2803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73B6D-2E57-4FE9-A3BD-7590CA0D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061" y="1958442"/>
            <a:ext cx="5924261" cy="3868194"/>
          </a:xfrm>
          <a:prstGeom prst="rect">
            <a:avLst/>
          </a:prstGeom>
        </p:spPr>
      </p:pic>
      <p:pic>
        <p:nvPicPr>
          <p:cNvPr id="1026" name="Picture 2" descr="https://static.wixstatic.com/media/83bacd_37243b9e3a214c03a027198eff83a1ff~mv2.png/v1/fill/w_650,h_1093,al_c/83bacd_37243b9e3a214c03a027198eff83a1ff~mv2.png">
            <a:extLst>
              <a:ext uri="{FF2B5EF4-FFF2-40B4-BE49-F238E27FC236}">
                <a16:creationId xmlns:a16="http://schemas.microsoft.com/office/drawing/2014/main" id="{F7305244-0E93-446C-86E8-052AFD7F0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370" y="419444"/>
            <a:ext cx="3478633" cy="58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5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5716FB-2B06-4F2C-9639-828473EB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57" y="911063"/>
            <a:ext cx="6433933" cy="58674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916E07-BEDE-4A37-9398-FA42462AE916}"/>
              </a:ext>
            </a:extLst>
          </p:cNvPr>
          <p:cNvSpPr/>
          <p:nvPr/>
        </p:nvSpPr>
        <p:spPr>
          <a:xfrm>
            <a:off x="2885164" y="-12267"/>
            <a:ext cx="64216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Employment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23885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C5658-4240-43D1-8A01-0581015FD166}"/>
              </a:ext>
            </a:extLst>
          </p:cNvPr>
          <p:cNvSpPr/>
          <p:nvPr/>
        </p:nvSpPr>
        <p:spPr>
          <a:xfrm>
            <a:off x="3899351" y="444206"/>
            <a:ext cx="3063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</a:t>
            </a:r>
          </a:p>
        </p:txBody>
      </p:sp>
      <p:sp>
        <p:nvSpPr>
          <p:cNvPr id="8" name="AutoShape 2" descr="Image result for marke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80" y="2341449"/>
            <a:ext cx="5556404" cy="31115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5">
            <a:off x="7516973" y="975905"/>
            <a:ext cx="3962953" cy="516327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115">
            <a:off x="302503" y="1470779"/>
            <a:ext cx="2841323" cy="15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7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E25F02-C4F8-4483-BCA9-74B9ADC3777F}"/>
              </a:ext>
            </a:extLst>
          </p:cNvPr>
          <p:cNvSpPr/>
          <p:nvPr/>
        </p:nvSpPr>
        <p:spPr>
          <a:xfrm>
            <a:off x="3927938" y="634682"/>
            <a:ext cx="4336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Advertisement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FC416-BC73-4D14-BE63-3BF75153C4BE}"/>
              </a:ext>
            </a:extLst>
          </p:cNvPr>
          <p:cNvSpPr/>
          <p:nvPr/>
        </p:nvSpPr>
        <p:spPr>
          <a:xfrm>
            <a:off x="1092128" y="2044005"/>
            <a:ext cx="10007741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Ads will be accepted and based on profile specific types</a:t>
            </a:r>
          </a:p>
          <a:p>
            <a:pPr algn="ctr"/>
            <a:r>
              <a:rPr lang="en-US" sz="28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Ads will NOT include Data from users nor access to private content</a:t>
            </a:r>
          </a:p>
          <a:p>
            <a:pPr algn="ctr"/>
            <a:r>
              <a:rPr lang="en-US" sz="2800" dirty="0">
                <a:ln w="0"/>
                <a:solidFill>
                  <a:srgbClr val="A8C5B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will have 2 premiums for Advertisements: Regional and National</a:t>
            </a:r>
          </a:p>
        </p:txBody>
      </p:sp>
      <p:pic>
        <p:nvPicPr>
          <p:cNvPr id="6" name="Picture 2" descr="Image result for band">
            <a:extLst>
              <a:ext uri="{FF2B5EF4-FFF2-40B4-BE49-F238E27FC236}">
                <a16:creationId xmlns:a16="http://schemas.microsoft.com/office/drawing/2014/main" id="{3E5130EC-C98D-4718-BE14-A911C28A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1" y="4863278"/>
            <a:ext cx="1493280" cy="1011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anager">
            <a:extLst>
              <a:ext uri="{FF2B5EF4-FFF2-40B4-BE49-F238E27FC236}">
                <a16:creationId xmlns:a16="http://schemas.microsoft.com/office/drawing/2014/main" id="{075617C7-B253-4B10-B3E1-7D31C98D6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8066" y="4863278"/>
            <a:ext cx="1526406" cy="1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42930B-93F6-41A3-B62A-7D66BAFC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29" y="4752665"/>
            <a:ext cx="1318832" cy="1043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E65F0-4EB7-4E78-9ABF-B6BA9B3B1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917" y="4736724"/>
            <a:ext cx="1131652" cy="1137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8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199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cass</dc:creator>
  <cp:lastModifiedBy>cody cass</cp:lastModifiedBy>
  <cp:revision>14</cp:revision>
  <dcterms:created xsi:type="dcterms:W3CDTF">2018-04-16T16:07:32Z</dcterms:created>
  <dcterms:modified xsi:type="dcterms:W3CDTF">2018-04-17T19:16:19Z</dcterms:modified>
</cp:coreProperties>
</file>